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1609"/>
    <a:srgbClr val="77D563"/>
    <a:srgbClr val="A3A3A3"/>
    <a:srgbClr val="006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0"/>
    <p:restoredTop sz="86352"/>
  </p:normalViewPr>
  <p:slideViewPr>
    <p:cSldViewPr snapToGrid="0" snapToObjects="1">
      <p:cViewPr varScale="1">
        <p:scale>
          <a:sx n="89" d="100"/>
          <a:sy n="89" d="100"/>
        </p:scale>
        <p:origin x="114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CC16C-AB8C-D84C-90CD-D9C8BF8A75E3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FFC1C-0710-674B-9AEE-11A09A890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6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FFC1C-0710-674B-9AEE-11A09A890D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9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8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8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4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7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9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7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1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4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64938-139B-6C44-89C8-AE73DBBEDD80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1609-B888-CC42-B44A-43C7B5081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8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64335"/>
            <a:chOff x="0" y="0"/>
            <a:chExt cx="12192000" cy="6864335"/>
          </a:xfrm>
        </p:grpSpPr>
        <p:grpSp>
          <p:nvGrpSpPr>
            <p:cNvPr id="11" name="Group 10"/>
            <p:cNvGrpSpPr/>
            <p:nvPr/>
          </p:nvGrpSpPr>
          <p:grpSpPr>
            <a:xfrm>
              <a:off x="0" y="0"/>
              <a:ext cx="12192000" cy="6864335"/>
              <a:chOff x="0" y="0"/>
              <a:chExt cx="12192000" cy="6864335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04174" y="4043134"/>
                <a:ext cx="1926866" cy="2738711"/>
              </a:xfrm>
              <a:prstGeom prst="rect">
                <a:avLst/>
              </a:prstGeom>
            </p:spPr>
          </p:pic>
          <p:grpSp>
            <p:nvGrpSpPr>
              <p:cNvPr id="10" name="Group 9"/>
              <p:cNvGrpSpPr/>
              <p:nvPr/>
            </p:nvGrpSpPr>
            <p:grpSpPr>
              <a:xfrm>
                <a:off x="0" y="0"/>
                <a:ext cx="12192000" cy="3962400"/>
                <a:chOff x="0" y="0"/>
                <a:chExt cx="12192000" cy="396240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0" y="0"/>
                  <a:ext cx="12192000" cy="3962400"/>
                </a:xfrm>
                <a:prstGeom prst="rect">
                  <a:avLst/>
                </a:prstGeom>
                <a:solidFill>
                  <a:srgbClr val="00646A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52400" y="152400"/>
                  <a:ext cx="3632200" cy="3011320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2882128" y="6495003"/>
                <a:ext cx="8216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646A"/>
                    </a:solidFill>
                    <a:latin typeface="Arial" charset="0"/>
                    <a:ea typeface="Arial" charset="0"/>
                    <a:cs typeface="Arial" charset="0"/>
                  </a:rPr>
                  <a:t>Rapid Diagnostics for Anti-Microbial Resistance, Glasgow, 29/04/2019 </a:t>
                </a:r>
                <a:endParaRPr lang="en-US" b="1" dirty="0">
                  <a:solidFill>
                    <a:srgbClr val="00646A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194241" y="1287866"/>
              <a:ext cx="16998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>
                      <a:lumMod val="8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P</a:t>
              </a:r>
              <a:r>
                <a:rPr lang="en-US" b="1" dirty="0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icture (of you, </a:t>
              </a:r>
              <a:r>
                <a:rPr lang="en-US" b="1" smtClean="0">
                  <a:solidFill>
                    <a:schemeClr val="bg1">
                      <a:lumMod val="8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a setup or else) </a:t>
              </a:r>
              <a:endParaRPr lang="en-US" b="1" dirty="0"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9148" y="3163720"/>
            <a:ext cx="3645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Your </a:t>
            </a: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mail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Your Twitter handle 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148" y="4100541"/>
            <a:ext cx="9499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811609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Interested in...</a:t>
            </a:r>
          </a:p>
          <a:p>
            <a:endParaRPr lang="en-GB" dirty="0" smtClean="0">
              <a:solidFill>
                <a:srgbClr val="811609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285750" indent="-285750">
              <a:buFont typeface="Courier New" charset="0"/>
              <a:buChar char="o"/>
            </a:pPr>
            <a:r>
              <a:rPr lang="en-GB" sz="2000" dirty="0" smtClean="0">
                <a:solidFill>
                  <a:srgbClr val="811609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People you would like to collaborate with or </a:t>
            </a:r>
          </a:p>
          <a:p>
            <a:pPr marL="285750" indent="-285750">
              <a:buFont typeface="Courier New" charset="0"/>
              <a:buChar char="o"/>
            </a:pPr>
            <a:r>
              <a:rPr lang="en-GB" sz="2000" dirty="0" smtClean="0">
                <a:solidFill>
                  <a:srgbClr val="811609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Expertise you are seeking in the field </a:t>
            </a:r>
            <a:endParaRPr lang="en-GB" sz="2000" dirty="0">
              <a:solidFill>
                <a:srgbClr val="811609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7000" y="279400"/>
            <a:ext cx="8255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name</a:t>
            </a:r>
          </a:p>
          <a:p>
            <a:endParaRPr lang="en-GB" dirty="0" smtClean="0">
              <a:solidFill>
                <a:schemeClr val="bg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Position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University</a:t>
            </a:r>
          </a:p>
          <a:p>
            <a:endParaRPr lang="en-GB" dirty="0" smtClean="0">
              <a:solidFill>
                <a:schemeClr val="bg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  <a:p>
            <a:pPr marL="285750" indent="-285750">
              <a:buFont typeface="Courier New" charset="0"/>
              <a:buChar char="o"/>
            </a:pPr>
            <a:r>
              <a:rPr lang="en-GB" sz="2000" dirty="0" smtClean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Your expertise in few sentences</a:t>
            </a:r>
            <a:endParaRPr lang="en-GB" sz="2000" dirty="0">
              <a:solidFill>
                <a:schemeClr val="bg1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52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Jimenez</dc:creator>
  <cp:lastModifiedBy>Jacqueline Beattie</cp:lastModifiedBy>
  <cp:revision>11</cp:revision>
  <dcterms:created xsi:type="dcterms:W3CDTF">2019-02-22T11:20:55Z</dcterms:created>
  <dcterms:modified xsi:type="dcterms:W3CDTF">2019-03-07T15:30:15Z</dcterms:modified>
</cp:coreProperties>
</file>